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3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7335-6661-B043-9F57-A639D3228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5C42A-0FFA-0641-B2F2-30021F993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C987-A81D-C746-A07F-A7266B82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75447-16B3-2840-9554-10B81D30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6F1C-4345-6C41-9931-FD944F12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5C97-E842-D841-A43A-66706726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E7E57-5DC4-BA41-A397-FA40AD8D7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AEC85-EE50-544C-A70F-8E7D53A3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57860-546C-9045-85C2-8A68D612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915F8-EC0E-484A-972F-A18F8B1E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0B624-CF22-5348-A7A6-1CF81E85C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F36B7-3412-9B41-A9F0-88D4C353D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FAA5-A5EA-F340-8DF7-07D799B8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5672-7C0D-184E-9208-5C62C4BE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30D49-B1D0-0A41-BA18-6686460C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6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9453-0872-0949-A719-696E9AB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9116-EC19-0242-9182-963ABD3BD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4C023-A470-8843-A660-CDEA622C3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86AE-FA7F-3E4D-949D-9BE6BE1D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CAA99-630C-9F47-8D81-1B5E84D3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E6E7-D58D-7A41-B75D-562940A0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B55F7-36DE-B947-849D-B245B6058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D7EE4-F7E3-6645-97A8-47FB7C05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A4E7-F8B0-144A-99BB-EB1536CA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9AA68-5CA8-E047-9EC0-A59FAE30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BC3F-8316-2E4D-BD53-F28F4D9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C2011-F078-8A42-A2CA-97361004D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61361-DF56-614D-98BE-54C96D82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A8202-513D-8444-AB7A-4F3B7C70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C248C-45E6-C34F-A94C-BD00CEB3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17B01-1931-2F40-887E-14092EB5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F37F-B8CE-7545-B4D5-76387CD7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DBE4E-6BC6-3941-AE9A-E05E6CA36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CCEEC-AD6A-EA4B-A12A-403C7675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85269-886D-FA48-A842-0B5E254F0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A4C5E-8E4F-C94C-9530-F9D31C160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3BE8FC-C108-DE48-A2D4-A5F8C214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1CA0A-98F8-3546-98D7-5C7B55ED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B86C3-8F48-394F-9E50-3890117A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1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2841-2F48-9644-95F3-F53E546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0DB4-F697-1045-8998-DC6322D4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65D97-D4A1-4048-A92D-A7F9DF46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F47D0-E4D9-FA4B-9BA8-F53F3303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D273F-78EC-3D4A-B80D-674B81DF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AC895-932D-9947-B6D7-3D688076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3033-B050-9344-BDFD-CC684952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DBA6-F294-5840-85B4-713EEC4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644F4-300D-3947-9D2E-1AA2322A1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4BCD2-3E89-274E-A4B9-9641AD6E6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F7642-A1F9-E047-87D2-9D271084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60285-EE00-424F-9A3C-42355311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961FD-162D-4B4D-BB25-05A71495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F7EF-ECF5-9345-81C4-ADEA0373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4684D-1DEE-5243-A8FE-CA110CB6D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BB3F8-9B6A-CE44-99D6-83CB0384C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32B7F-684D-564C-B243-43DF677A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7ADD3-528D-064F-861F-790AE287E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93746-8FCD-F449-9BFC-3445FE23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FBBEC9-AA66-234C-8E6E-8A4DD110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3149-40AE-0749-B519-2DA0772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770F-657B-C441-96C3-0035E830F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C2E1D-2799-5843-BC1F-D9892A845CCD}" type="datetimeFigureOut">
              <a:rPr lang="en-US" smtClean="0"/>
              <a:t>10/4/20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6141-80D5-5746-9736-EFBC49120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F4B5-0884-C741-8B17-E17877863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47D68-940A-4243-AD12-87B70E0E3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3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C64D9-A59F-4C85-807F-0ED89A93A2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4AC55-125B-0244-8403-74E835F00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Nebula Data Science Academy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F98D8-F6B7-7147-B2EB-06C7D9426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14296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CC0AA-E675-5447-96AA-E8D3829C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Background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4F4BD-A1AB-F948-A58C-30D9028FB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/>
              <a:t>The goal of the project is to allow you to practice your data analytics skills. </a:t>
            </a:r>
          </a:p>
          <a:p>
            <a:r>
              <a:rPr lang="en-US" sz="2000"/>
              <a:t>We want you to design a scenario, identify business problems, and create solutions. Be creative! Some examples could be: </a:t>
            </a:r>
          </a:p>
          <a:p>
            <a:pPr lvl="1"/>
            <a:r>
              <a:rPr lang="en-US" sz="2000"/>
              <a:t>You’re a consultant hired for Netflix to perform market research in the film industry. </a:t>
            </a:r>
          </a:p>
          <a:p>
            <a:pPr lvl="1"/>
            <a:r>
              <a:rPr lang="en-US" sz="2000"/>
              <a:t>You work for a pharmaceutical company who is looking for the next drug to bring to market. </a:t>
            </a:r>
          </a:p>
          <a:p>
            <a:pPr lvl="1"/>
            <a:r>
              <a:rPr lang="en-US" sz="2000"/>
              <a:t>You work for an insurance company in charge of creating patient healthcare profiles. </a:t>
            </a:r>
          </a:p>
          <a:p>
            <a:pPr lvl="1"/>
            <a:r>
              <a:rPr lang="en-US" sz="2000"/>
              <a:t>You’ve been hired by a real estate development company to perform market research. </a:t>
            </a:r>
          </a:p>
          <a:p>
            <a:pPr lvl="1"/>
            <a:r>
              <a:rPr lang="en-US" sz="2000"/>
              <a:t>You are a prospective homeowner and are looking to purchase your next home. </a:t>
            </a:r>
          </a:p>
        </p:txBody>
      </p:sp>
    </p:spTree>
    <p:extLst>
      <p:ext uri="{BB962C8B-B14F-4D97-AF65-F5344CB8AC3E}">
        <p14:creationId xmlns:p14="http://schemas.microsoft.com/office/powerpoint/2010/main" val="231051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5AA21-6BFE-F74F-A3AB-79FAFB30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Technical Requirements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A67A-6A77-DD4B-8EF9-A8ECC2805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Presentation (PowerPoint) should be 12-15 mins and cover: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Background Story (~2 mins) – who are your team and what is your analysis used for? Who is your client? Who would benefit from your analysis? Why?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Assumptions (~2 mins) – what is your data set? What are some limitations of your data set?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Analysis (~7 mins) – tell us what you learned from the data set. What were you most surprised by? How might you explain those surprises? How could your client benefit from your analysis?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Journey (~2 mins) – what did you learn from this project? What did you learn from this camp? What additional analysis would you want to do in the future?  </a:t>
            </a:r>
          </a:p>
        </p:txBody>
      </p:sp>
    </p:spTree>
    <p:extLst>
      <p:ext uri="{BB962C8B-B14F-4D97-AF65-F5344CB8AC3E}">
        <p14:creationId xmlns:p14="http://schemas.microsoft.com/office/powerpoint/2010/main" val="174687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Macintosh PowerPoint</Application>
  <PresentationFormat>Widescreen</PresentationFormat>
  <Paragraphs>16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Nebula Data Science Academy</vt:lpstr>
      <vt:lpstr>Background</vt:lpstr>
      <vt:lpstr>Technical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Nebula Data Science Academy</dc:title>
  <dc:creator>kevin lee</dc:creator>
  <cp:lastModifiedBy>kevin lee</cp:lastModifiedBy>
  <cp:revision>1</cp:revision>
  <dcterms:created xsi:type="dcterms:W3CDTF">2020-10-04T22:33:51Z</dcterms:created>
  <dcterms:modified xsi:type="dcterms:W3CDTF">2020-10-04T22:34:28Z</dcterms:modified>
</cp:coreProperties>
</file>